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Default Extension="jpeg" ContentType="image/jpeg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s/slide54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2" r:id="rId54"/>
    <p:sldId id="313" r:id="rId55"/>
    <p:sldId id="314" r:id="rId5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026878B-3311-0047-AE01-B729A524A5AA}" type="datetimeFigureOut">
              <a:rPr lang="fr-FR" smtClean="0"/>
              <a:pPr/>
              <a:t>7/11/20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E1D71B-BA40-0048-A531-DDD409AFA3D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>
            <a:normAutofit/>
          </a:bodyPr>
          <a:lstStyle/>
          <a:p>
            <a:r>
              <a:rPr lang="fr-FR" sz="2500" dirty="0" smtClean="0"/>
              <a:t>Etape 1</a:t>
            </a:r>
            <a:endParaRPr lang="fr-FR" sz="25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433762"/>
            <a:ext cx="7772400" cy="1470025"/>
          </a:xfrm>
        </p:spPr>
        <p:txBody>
          <a:bodyPr/>
          <a:lstStyle/>
          <a:p>
            <a:r>
              <a:rPr lang="fr-FR" dirty="0" smtClean="0"/>
              <a:t>Epelle-moi 2020/2021</a:t>
            </a:r>
            <a:endParaRPr lang="fr-FR" dirty="0"/>
          </a:p>
        </p:txBody>
      </p:sp>
      <p:pic>
        <p:nvPicPr>
          <p:cNvPr id="5" name="Image 4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461962"/>
            <a:ext cx="3124200" cy="3398462"/>
          </a:xfrm>
          <a:prstGeom prst="rect">
            <a:avLst/>
          </a:prstGeom>
          <a:ln w="1778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NIVEAU MOYEN</a:t>
            </a:r>
            <a:endParaRPr lang="fr-FR" dirty="0"/>
          </a:p>
        </p:txBody>
      </p:sp>
      <p:pic>
        <p:nvPicPr>
          <p:cNvPr id="4" name="Image 3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24200"/>
            <a:ext cx="2743200" cy="2984015"/>
          </a:xfrm>
          <a:prstGeom prst="rect">
            <a:avLst/>
          </a:prstGeom>
          <a:ln w="1778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house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maison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person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personne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lot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beaucoup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fifteen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quinze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43000" y="2209800"/>
            <a:ext cx="73152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understand</a:t>
            </a:r>
            <a:endParaRPr lang="en-US" sz="72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comprendre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the head</a:t>
            </a:r>
            <a:endParaRPr lang="en-US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la tête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the world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le monde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886129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man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homme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woman</a:t>
            </a:r>
            <a:endParaRPr lang="en-US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femme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the birthday</a:t>
            </a:r>
            <a:endParaRPr lang="en-US" sz="72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l’anniversaire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be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être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country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pays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thirty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trente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have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avoir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Wednesday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599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mercredi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happy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heureux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nasty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méchant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room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chambre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South Africa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l’Afrique du Sud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December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décembre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however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cependant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boy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garçon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French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le français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firstly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d’abord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the finger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le doigt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NIVEAU SUPERIEUR</a:t>
            </a:r>
            <a:endParaRPr lang="fr-FR" dirty="0"/>
          </a:p>
        </p:txBody>
      </p:sp>
      <p:pic>
        <p:nvPicPr>
          <p:cNvPr id="4" name="Image 3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24200"/>
            <a:ext cx="2743200" cy="2984015"/>
          </a:xfrm>
          <a:prstGeom prst="rect">
            <a:avLst/>
          </a:prstGeom>
          <a:ln w="1778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soon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bientôt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055638"/>
            <a:ext cx="5715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taille-crayon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sharpener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sixty-seven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soixante-sept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bird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oiseau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066800"/>
            <a:ext cx="5715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for a long time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longtemps</a:t>
            </a:r>
            <a:r>
              <a:rPr lang="en-US" sz="720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the next day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le lendemain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in order to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afin de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rather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plutôt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someone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60198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quelqu’un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know</a:t>
            </a:r>
            <a:endParaRPr lang="en-US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connaître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NIVEAU DIFFICILE</a:t>
            </a:r>
            <a:endParaRPr lang="fr-FR" dirty="0"/>
          </a:p>
        </p:txBody>
      </p:sp>
      <p:pic>
        <p:nvPicPr>
          <p:cNvPr id="4" name="Image 3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24200"/>
            <a:ext cx="2743200" cy="2984015"/>
          </a:xfrm>
          <a:prstGeom prst="rect">
            <a:avLst/>
          </a:prstGeom>
          <a:ln w="1778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95400" y="838200"/>
            <a:ext cx="67056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</a:t>
            </a:r>
            <a:r>
              <a:rPr lang="en-GB" sz="7200" dirty="0" smtClean="0"/>
              <a:t>school</a:t>
            </a:r>
            <a:r>
              <a:rPr lang="fr-FR" sz="7200" dirty="0" smtClean="0"/>
              <a:t> </a:t>
            </a:r>
            <a:r>
              <a:rPr lang="fr-FR" sz="7200" dirty="0" err="1" smtClean="0"/>
              <a:t>teacher</a:t>
            </a:r>
            <a:r>
              <a:rPr lang="fr-FR" sz="7200" dirty="0" smtClean="0"/>
              <a:t> (</a:t>
            </a:r>
            <a:r>
              <a:rPr lang="fr-FR" sz="7200" dirty="0" err="1" smtClean="0"/>
              <a:t>fem</a:t>
            </a:r>
            <a:r>
              <a:rPr lang="fr-FR" sz="7200" dirty="0" smtClean="0"/>
              <a:t>.)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maîtresse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stop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arrêter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066800"/>
            <a:ext cx="5715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seventy-seven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soixante-dix-sept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 look alike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se ressembler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in </a:t>
            </a:r>
            <a:r>
              <a:rPr lang="en-GB" sz="7200" dirty="0" smtClean="0"/>
              <a:t>addition</a:t>
            </a:r>
            <a:endParaRPr lang="en-US" sz="72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par ailleurs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143000"/>
            <a:ext cx="5715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from time to time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de temps en temps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eighty-eight</a:t>
            </a:r>
            <a:endParaRPr lang="en-US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quatre-vingt-huit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today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828800" y="3657600"/>
            <a:ext cx="5715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aujourd’hui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066800"/>
            <a:ext cx="5715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swimming pool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447800" y="3657600"/>
            <a:ext cx="64008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une piscine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67129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regularly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600200" y="3657600"/>
            <a:ext cx="59436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régulièrement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NIVEAU TRES DIFFICILE</a:t>
            </a:r>
            <a:endParaRPr lang="fr-FR" dirty="0"/>
          </a:p>
        </p:txBody>
      </p:sp>
      <p:pic>
        <p:nvPicPr>
          <p:cNvPr id="4" name="Image 3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24200"/>
            <a:ext cx="2743200" cy="2984015"/>
          </a:xfrm>
          <a:prstGeom prst="rect">
            <a:avLst/>
          </a:prstGeom>
          <a:ln w="1778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immediately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066800" y="3657600"/>
            <a:ext cx="71628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immédiatement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09800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impatiently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219200" y="3657600"/>
            <a:ext cx="6858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impatiemment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47800" y="2209800"/>
            <a:ext cx="6096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brainstorming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447800" y="3657600"/>
            <a:ext cx="64008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un remue-</a:t>
            </a:r>
            <a:r>
              <a:rPr lang="fr-FR" sz="7200" dirty="0" smtClean="0"/>
              <a:t>méninges</a:t>
            </a:r>
            <a:endParaRPr 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2267129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a warm-up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447800" y="3714929"/>
            <a:ext cx="64008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l’échauffement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28800" y="1666964"/>
            <a:ext cx="571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ninety-nine</a:t>
            </a:r>
            <a:r>
              <a:rPr lang="en-US" sz="7200" dirty="0" smtClean="0"/>
              <a:t> </a:t>
            </a:r>
            <a:endParaRPr lang="fr-FR" sz="7200" dirty="0"/>
          </a:p>
        </p:txBody>
      </p:sp>
      <p:sp>
        <p:nvSpPr>
          <p:cNvPr id="3" name="ZoneTexte 2"/>
          <p:cNvSpPr txBox="1"/>
          <p:nvPr/>
        </p:nvSpPr>
        <p:spPr>
          <a:xfrm>
            <a:off x="1295400" y="3352800"/>
            <a:ext cx="67818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7200" dirty="0" smtClean="0"/>
              <a:t>quatre-vingt-dix-neuf</a:t>
            </a:r>
            <a:r>
              <a:rPr lang="en-US" sz="7200" dirty="0" smtClean="0"/>
              <a:t> </a:t>
            </a:r>
            <a:endParaRPr lang="fr-FR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Civiqu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77</TotalTime>
  <Words>214</Words>
  <Application>Microsoft Macintosh PowerPoint</Application>
  <PresentationFormat>Présentation à l'écran (4:3)</PresentationFormat>
  <Paragraphs>106</Paragraphs>
  <Slides>55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56" baseType="lpstr">
      <vt:lpstr>Civique</vt:lpstr>
      <vt:lpstr>Epelle-moi 2020/2021</vt:lpstr>
      <vt:lpstr>NIVEAU MOYEN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NIVEAU SUPERIEUR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NIVEAU DIFFICILE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NIVEAU TRES DIFFICILE</vt:lpstr>
      <vt:lpstr>Diapositive 51</vt:lpstr>
      <vt:lpstr>Diapositive 52</vt:lpstr>
      <vt:lpstr>Diapositive 53</vt:lpstr>
      <vt:lpstr>Diapositive 54</vt:lpstr>
      <vt:lpstr>Diapositive 55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Compétition Epelle-moi 2020</dc:title>
  <dc:creator>Muriel Huet</dc:creator>
  <cp:lastModifiedBy>Muriel Huet</cp:lastModifiedBy>
  <cp:revision>21</cp:revision>
  <dcterms:created xsi:type="dcterms:W3CDTF">2020-11-07T13:37:20Z</dcterms:created>
  <dcterms:modified xsi:type="dcterms:W3CDTF">2020-11-07T13:44:25Z</dcterms:modified>
</cp:coreProperties>
</file>